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396000" y="2879999"/>
            <a:ext cx="72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7596000" y="2879999"/>
            <a:ext cx="144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89" name="Rectangle 88"/>
          <p:cNvSpPr/>
          <p:nvPr/>
        </p:nvSpPr>
        <p:spPr>
          <a:xfrm>
            <a:off x="21996000" y="2879999"/>
            <a:ext cx="216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